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401"/>
    <a:srgbClr val="00F66F"/>
    <a:srgbClr val="0DFF7A"/>
    <a:srgbClr val="00DE05"/>
    <a:srgbClr val="112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382" d="100"/>
          <a:sy n="382" d="100"/>
        </p:scale>
        <p:origin x="-326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203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61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24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512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31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793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56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009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80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257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55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D0A48-7445-4AB1-B615-B815A46C16B4}" type="datetimeFigureOut">
              <a:rPr lang="en-US" smtClean="0"/>
              <a:t>12/4/2020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A7041-21A1-4991-A352-172BEA651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520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ksu-is/Breakout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6EFBF766-4DDE-4743-85CA-950A4B074991}"/>
              </a:ext>
            </a:extLst>
          </p:cNvPr>
          <p:cNvGrpSpPr/>
          <p:nvPr/>
        </p:nvGrpSpPr>
        <p:grpSpPr>
          <a:xfrm>
            <a:off x="1535887" y="1397173"/>
            <a:ext cx="9124377" cy="1753719"/>
            <a:chOff x="1547776" y="1397173"/>
            <a:chExt cx="9096442" cy="175371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601928-494E-4E9B-8364-7B8ABDFF0FC0}"/>
                </a:ext>
              </a:extLst>
            </p:cNvPr>
            <p:cNvSpPr/>
            <p:nvPr/>
          </p:nvSpPr>
          <p:spPr>
            <a:xfrm>
              <a:off x="1547776" y="1397173"/>
              <a:ext cx="9096442" cy="35098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8A8EBFE-0442-4D94-9260-93B289ED82B7}"/>
                </a:ext>
              </a:extLst>
            </p:cNvPr>
            <p:cNvSpPr/>
            <p:nvPr/>
          </p:nvSpPr>
          <p:spPr>
            <a:xfrm>
              <a:off x="1547776" y="1756490"/>
              <a:ext cx="9096442" cy="350982"/>
            </a:xfrm>
            <a:prstGeom prst="rect">
              <a:avLst/>
            </a:prstGeom>
            <a:solidFill>
              <a:srgbClr val="FF7401"/>
            </a:solidFill>
            <a:ln>
              <a:solidFill>
                <a:srgbClr val="FF740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A3E061C-69E8-4647-8E2D-CE8EE228A9E1}"/>
                </a:ext>
              </a:extLst>
            </p:cNvPr>
            <p:cNvSpPr/>
            <p:nvPr/>
          </p:nvSpPr>
          <p:spPr>
            <a:xfrm>
              <a:off x="1547776" y="2102709"/>
              <a:ext cx="9096442" cy="350982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93FCABD-F4B8-4426-AF07-B21708A66E55}"/>
                </a:ext>
              </a:extLst>
            </p:cNvPr>
            <p:cNvSpPr/>
            <p:nvPr/>
          </p:nvSpPr>
          <p:spPr>
            <a:xfrm>
              <a:off x="1547776" y="2439386"/>
              <a:ext cx="9096442" cy="350982"/>
            </a:xfrm>
            <a:prstGeom prst="rect">
              <a:avLst/>
            </a:prstGeom>
            <a:solidFill>
              <a:srgbClr val="00DE05"/>
            </a:solidFill>
            <a:ln>
              <a:solidFill>
                <a:srgbClr val="00DE0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207E66F-4CBD-44BF-B630-537CA6AE1833}"/>
                </a:ext>
              </a:extLst>
            </p:cNvPr>
            <p:cNvSpPr/>
            <p:nvPr/>
          </p:nvSpPr>
          <p:spPr>
            <a:xfrm>
              <a:off x="1547776" y="2799910"/>
              <a:ext cx="9096442" cy="350982"/>
            </a:xfrm>
            <a:prstGeom prst="rect">
              <a:avLst/>
            </a:prstGeom>
            <a:solidFill>
              <a:srgbClr val="1128FF"/>
            </a:solidFill>
            <a:ln>
              <a:solidFill>
                <a:srgbClr val="1128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7D35D2A-B777-4FC2-928F-216770CF51D5}"/>
              </a:ext>
            </a:extLst>
          </p:cNvPr>
          <p:cNvGrpSpPr/>
          <p:nvPr/>
        </p:nvGrpSpPr>
        <p:grpSpPr>
          <a:xfrm>
            <a:off x="1665939" y="436305"/>
            <a:ext cx="1435515" cy="397293"/>
            <a:chOff x="161571" y="89321"/>
            <a:chExt cx="1435515" cy="39729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636437D-6BC9-4695-8F1E-F16DB5B8808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1571" y="94809"/>
              <a:ext cx="391805" cy="391805"/>
            </a:xfrm>
            <a:prstGeom prst="ellipse">
              <a:avLst/>
            </a:prstGeom>
            <a:solidFill>
              <a:schemeClr val="tx1">
                <a:lumMod val="50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CC44353-514E-40DF-8E94-7261414F34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3424" y="89321"/>
              <a:ext cx="391805" cy="391805"/>
            </a:xfrm>
            <a:prstGeom prst="ellipse">
              <a:avLst/>
            </a:prstGeom>
            <a:solidFill>
              <a:schemeClr val="tx1">
                <a:lumMod val="50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CA54057-B0F9-4407-B8A2-4C8AACA85E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05281" y="89325"/>
              <a:ext cx="391805" cy="391805"/>
            </a:xfrm>
            <a:prstGeom prst="ellipse">
              <a:avLst/>
            </a:prstGeom>
            <a:solidFill>
              <a:srgbClr val="00F66F"/>
            </a:solidFill>
            <a:ln>
              <a:solidFill>
                <a:srgbClr val="00F6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D22C916-E6F7-4ABD-B634-A3F5D9E9CA79}"/>
              </a:ext>
            </a:extLst>
          </p:cNvPr>
          <p:cNvSpPr txBox="1"/>
          <p:nvPr/>
        </p:nvSpPr>
        <p:spPr>
          <a:xfrm>
            <a:off x="8791289" y="336102"/>
            <a:ext cx="1579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</a:schemeClr>
                </a:solidFill>
                <a:latin typeface="Lucida Console" panose="020B0609040504020204" pitchFamily="49" charset="0"/>
              </a:rPr>
              <a:t>Level 1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6563EAA-40C7-4265-89F9-B241BC320421}"/>
              </a:ext>
            </a:extLst>
          </p:cNvPr>
          <p:cNvSpPr/>
          <p:nvPr/>
        </p:nvSpPr>
        <p:spPr>
          <a:xfrm>
            <a:off x="1535887" y="0"/>
            <a:ext cx="9132104" cy="33191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3FDB158D-566C-4725-9612-EED588AD6B18}"/>
              </a:ext>
            </a:extLst>
          </p:cNvPr>
          <p:cNvSpPr>
            <a:spLocks noChangeAspect="1"/>
          </p:cNvSpPr>
          <p:nvPr/>
        </p:nvSpPr>
        <p:spPr>
          <a:xfrm>
            <a:off x="5803966" y="3852873"/>
            <a:ext cx="520897" cy="1051925"/>
          </a:xfrm>
          <a:prstGeom prst="frame">
            <a:avLst>
              <a:gd name="adj1" fmla="val 25642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336C9-4BE6-462A-8F60-F9EC39531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9484" y="17961"/>
            <a:ext cx="1013298" cy="308120"/>
          </a:xfrm>
        </p:spPr>
        <p:txBody>
          <a:bodyPr>
            <a:no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Breakout</a:t>
            </a:r>
            <a:endParaRPr lang="en-US" sz="2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193F7DB-1B08-41ED-A6C6-6B07B15342AA}"/>
              </a:ext>
            </a:extLst>
          </p:cNvPr>
          <p:cNvSpPr/>
          <p:nvPr/>
        </p:nvSpPr>
        <p:spPr>
          <a:xfrm>
            <a:off x="0" y="0"/>
            <a:ext cx="1524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CF9AF63-0F35-4FAD-98E9-9DB37011905A}"/>
              </a:ext>
            </a:extLst>
          </p:cNvPr>
          <p:cNvSpPr/>
          <p:nvPr/>
        </p:nvSpPr>
        <p:spPr>
          <a:xfrm>
            <a:off x="10668000" y="0"/>
            <a:ext cx="1523998" cy="68385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F14CBFA-D693-4A0A-9647-F1272857AC6B}"/>
              </a:ext>
            </a:extLst>
          </p:cNvPr>
          <p:cNvCxnSpPr>
            <a:cxnSpLocks/>
          </p:cNvCxnSpPr>
          <p:nvPr/>
        </p:nvCxnSpPr>
        <p:spPr>
          <a:xfrm rot="5400000" flipV="1">
            <a:off x="-1901134" y="3430433"/>
            <a:ext cx="6858000" cy="1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CB98B12-7E91-4700-BD24-7192009D6CEC}"/>
              </a:ext>
            </a:extLst>
          </p:cNvPr>
          <p:cNvCxnSpPr>
            <a:cxnSpLocks/>
          </p:cNvCxnSpPr>
          <p:nvPr/>
        </p:nvCxnSpPr>
        <p:spPr>
          <a:xfrm rot="5400000" flipV="1">
            <a:off x="7235134" y="3425793"/>
            <a:ext cx="6858000" cy="1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D9FD902-F7CE-4689-AB27-7C1E63258820}"/>
              </a:ext>
            </a:extLst>
          </p:cNvPr>
          <p:cNvCxnSpPr>
            <a:cxnSpLocks/>
          </p:cNvCxnSpPr>
          <p:nvPr/>
        </p:nvCxnSpPr>
        <p:spPr>
          <a:xfrm>
            <a:off x="9243875" y="176954"/>
            <a:ext cx="182880" cy="0"/>
          </a:xfrm>
          <a:prstGeom prst="line">
            <a:avLst/>
          </a:prstGeom>
          <a:ln w="1397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Frame 45">
            <a:extLst>
              <a:ext uri="{FF2B5EF4-FFF2-40B4-BE49-F238E27FC236}">
                <a16:creationId xmlns:a16="http://schemas.microsoft.com/office/drawing/2014/main" id="{2FCFAEDE-36DA-4A6B-BA7E-0680AEBB3394}"/>
              </a:ext>
            </a:extLst>
          </p:cNvPr>
          <p:cNvSpPr>
            <a:spLocks noChangeAspect="1"/>
          </p:cNvSpPr>
          <p:nvPr/>
        </p:nvSpPr>
        <p:spPr>
          <a:xfrm>
            <a:off x="9813618" y="68606"/>
            <a:ext cx="186332" cy="179752"/>
          </a:xfrm>
          <a:prstGeom prst="frame">
            <a:avLst>
              <a:gd name="adj1" fmla="val 5488"/>
            </a:avLst>
          </a:prstGeom>
          <a:solidFill>
            <a:schemeClr val="tx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Multiplication Sign 46">
            <a:extLst>
              <a:ext uri="{FF2B5EF4-FFF2-40B4-BE49-F238E27FC236}">
                <a16:creationId xmlns:a16="http://schemas.microsoft.com/office/drawing/2014/main" id="{06BFB205-EBFA-4E5C-B242-0DC15A5355AB}"/>
              </a:ext>
            </a:extLst>
          </p:cNvPr>
          <p:cNvSpPr>
            <a:spLocks noChangeAspect="1"/>
          </p:cNvSpPr>
          <p:nvPr/>
        </p:nvSpPr>
        <p:spPr>
          <a:xfrm>
            <a:off x="10248871" y="12643"/>
            <a:ext cx="342580" cy="300700"/>
          </a:xfrm>
          <a:prstGeom prst="mathMultiply">
            <a:avLst>
              <a:gd name="adj1" fmla="val 344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61B400E8-96C4-4993-B108-33E35AE64F86}"/>
              </a:ext>
            </a:extLst>
          </p:cNvPr>
          <p:cNvSpPr txBox="1">
            <a:spLocks/>
          </p:cNvSpPr>
          <p:nvPr/>
        </p:nvSpPr>
        <p:spPr>
          <a:xfrm>
            <a:off x="4489022" y="17892"/>
            <a:ext cx="3532691" cy="3319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Adding Sounds To An Arcade Classic! 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D7278A5-69D3-45FB-B86A-9290650BC0AC}"/>
              </a:ext>
            </a:extLst>
          </p:cNvPr>
          <p:cNvGrpSpPr/>
          <p:nvPr/>
        </p:nvGrpSpPr>
        <p:grpSpPr>
          <a:xfrm>
            <a:off x="5463981" y="6156654"/>
            <a:ext cx="1264038" cy="517496"/>
            <a:chOff x="5463981" y="6156654"/>
            <a:chExt cx="1264038" cy="51749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1A34EA2-FC74-4E58-873C-EDF20DE749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38917" y="6156654"/>
              <a:ext cx="314166" cy="31416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311CEF4-726A-496D-80BE-D93ABC11DDC6}"/>
                </a:ext>
              </a:extLst>
            </p:cNvPr>
            <p:cNvSpPr txBox="1"/>
            <p:nvPr/>
          </p:nvSpPr>
          <p:spPr>
            <a:xfrm>
              <a:off x="5463981" y="6482126"/>
              <a:ext cx="1264038" cy="19202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 defTabSz="914400">
                <a:lnSpc>
                  <a:spcPct val="90000"/>
                </a:lnSpc>
                <a:spcBef>
                  <a:spcPts val="1000"/>
                </a:spcBef>
              </a:pPr>
              <a:r>
                <a:rPr lang="en-US" sz="940" dirty="0">
                  <a:solidFill>
                    <a:schemeClr val="bg1"/>
                  </a:solidFill>
                  <a:latin typeface="Segoe UI" panose="020B0502040204020203" pitchFamily="34" charset="0"/>
                  <a:ea typeface="+mj-ea"/>
                  <a:cs typeface="Segoe UI" panose="020B0502040204020203" pitchFamily="34" charset="0"/>
                </a:rPr>
                <a:t>Christopher Persaud</a:t>
              </a: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0EF84A10-C40B-4E0F-8B6E-CACEF6E33BCD}"/>
              </a:ext>
            </a:extLst>
          </p:cNvPr>
          <p:cNvSpPr txBox="1"/>
          <p:nvPr/>
        </p:nvSpPr>
        <p:spPr>
          <a:xfrm>
            <a:off x="4588875" y="346546"/>
            <a:ext cx="3328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https://github.com/ksu-is/Breakout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C113F7B-7E4B-49AA-97E6-1CDA3432B846}"/>
              </a:ext>
            </a:extLst>
          </p:cNvPr>
          <p:cNvSpPr>
            <a:spLocks noChangeAspect="1"/>
          </p:cNvSpPr>
          <p:nvPr/>
        </p:nvSpPr>
        <p:spPr>
          <a:xfrm>
            <a:off x="1624743" y="91357"/>
            <a:ext cx="148178" cy="157002"/>
          </a:xfrm>
          <a:prstGeom prst="ellipse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4612" b="92476" l="9952" r="89995">
                          <a14:foregroundMark x1="29801" y1="42597" x2="35664" y2="42880"/>
                          <a14:foregroundMark x1="63852" y1="40129" x2="65465" y2="49312"/>
                          <a14:foregroundMark x1="22055" y1="27589" x2="76493" y2="27306"/>
                          <a14:foregroundMark x1="15223" y1="31270" x2="76170" y2="25769"/>
                          <a14:foregroundMark x1="18505" y1="21764" x2="73911" y2="13511"/>
                          <a14:foregroundMark x1="27542" y1="13835" x2="75524" y2="16586"/>
                          <a14:foregroundMark x1="76170" y1="20550" x2="79075" y2="26052"/>
                          <a14:foregroundMark x1="32114" y1="10477" x2="58687" y2="7079"/>
                          <a14:foregroundMark x1="33728" y1="8010" x2="54761" y2="4652"/>
                          <a14:foregroundMark x1="17565" y1="42303" x2="17565" y2="42303"/>
                          <a14:foregroundMark x1="18103" y1="41778" x2="18103" y2="41778"/>
                          <a14:foregroundMark x1="18103" y1="43838" x2="18103" y2="43838"/>
                          <a14:foregroundMark x1="19720" y1="47071" x2="19720" y2="47071"/>
                          <a14:foregroundMark x1="20259" y1="48242" x2="20259" y2="48242"/>
                          <a14:foregroundMark x1="15409" y1="42303" x2="15409" y2="42303"/>
                          <a14:foregroundMark x1="16110" y1="42303" x2="16110" y2="42303"/>
                          <a14:foregroundMark x1="18265" y1="40768" x2="18265" y2="40768"/>
                          <a14:foregroundMark x1="18265" y1="45010" x2="18265" y2="45010"/>
                          <a14:foregroundMark x1="18642" y1="45535" x2="18642" y2="45535"/>
                          <a14:foregroundMark x1="19720" y1="47071" x2="19720" y2="47071"/>
                          <a14:foregroundMark x1="19181" y1="46182" x2="19181" y2="46182"/>
                          <a14:foregroundMark x1="19343" y1="46707" x2="19343" y2="46707"/>
                          <a14:foregroundMark x1="21175" y1="39394" x2="21175" y2="39394"/>
                          <a14:foregroundMark x1="81519" y1="43152" x2="81519" y2="43152"/>
                          <a14:backgroundMark x1="31469" y1="86934" x2="52179" y2="96117"/>
                          <a14:backgroundMark x1="77461" y1="78681" x2="54115" y2="96440"/>
                          <a14:backgroundMark x1="26896" y1="86044" x2="46692" y2="93083"/>
                          <a14:backgroundMark x1="47015" y1="91828" x2="47015" y2="91828"/>
                          <a14:backgroundMark x1="47015" y1="93689" x2="47015" y2="93689"/>
                          <a14:backgroundMark x1="41474" y1="92476" x2="37601" y2="90939"/>
                          <a14:backgroundMark x1="39860" y1="92152" x2="52179" y2="93366"/>
                          <a14:backgroundMark x1="25605" y1="83900" x2="40183" y2="91222"/>
                          <a14:backgroundMark x1="28510" y1="83900" x2="36310" y2="89401"/>
                          <a14:backgroundMark x1="37601" y1="90939" x2="40183" y2="94296"/>
                          <a14:backgroundMark x1="29801" y1="83576" x2="33728" y2="88188"/>
                          <a14:backgroundMark x1="39537" y1="92152" x2="48306" y2="91828"/>
                          <a14:backgroundMark x1="21732" y1="45631" x2="21732" y2="45631"/>
                          <a14:backgroundMark x1="21409" y1="42597" x2="20118" y2="43487"/>
                          <a14:backgroundMark x1="20118" y1="45348" x2="20118" y2="45348"/>
                          <a14:backgroundMark x1="20118" y1="47168" x2="20118" y2="47168"/>
                          <a14:backgroundMark x1="39871" y1="90424" x2="44774" y2="90424"/>
                          <a14:backgroundMark x1="47306" y1="90101" x2="47306" y2="90101"/>
                          <a14:backgroundMark x1="50162" y1="89899" x2="50162" y2="89899"/>
                          <a14:backgroundMark x1="53610" y1="89576" x2="53610" y2="89576"/>
                          <a14:backgroundMark x1="57381" y1="88566" x2="57381" y2="88566"/>
                          <a14:backgroundMark x1="60614" y1="88364" x2="60614" y2="88364"/>
                          <a14:backgroundMark x1="13039" y1="54707" x2="14278" y2="64242"/>
                          <a14:backgroundMark x1="20959" y1="56081" x2="20959" y2="56081"/>
                          <a14:backgroundMark x1="22037" y1="40242" x2="22037" y2="40242"/>
                          <a14:backgroundMark x1="21713" y1="48242" x2="21713" y2="48242"/>
                          <a14:backgroundMark x1="22037" y1="48404" x2="22037" y2="48404"/>
                          <a14:backgroundMark x1="22037" y1="48566" x2="22037" y2="4856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26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2057 0.00092 L 0.32018 0.00092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03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00"/>
                            </p:stCondLst>
                            <p:childTnLst>
                              <p:par>
                                <p:cTn id="8" presetID="8" presetClass="emph" presetSubtype="0" repeatCount="indefinite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10208</TotalTime>
  <Words>22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Lucida Console</vt:lpstr>
      <vt:lpstr>Segoe UI</vt:lpstr>
      <vt:lpstr>Office Theme</vt:lpstr>
      <vt:lpstr>Breakout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Persaud</dc:creator>
  <cp:lastModifiedBy>Christopher Persaud</cp:lastModifiedBy>
  <cp:revision>24</cp:revision>
  <dcterms:created xsi:type="dcterms:W3CDTF">2020-11-27T18:57:52Z</dcterms:created>
  <dcterms:modified xsi:type="dcterms:W3CDTF">2020-12-04T22:01:54Z</dcterms:modified>
</cp:coreProperties>
</file>

<file path=docProps/thumbnail.jpeg>
</file>